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sldIdLst>
    <p:sldId id="338" r:id="rId2"/>
    <p:sldId id="343" r:id="rId3"/>
    <p:sldId id="352" r:id="rId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3" autoAdjust="0"/>
    <p:restoredTop sz="94652" autoAdjust="0"/>
  </p:normalViewPr>
  <p:slideViewPr>
    <p:cSldViewPr snapToGrid="0" snapToObjects="1">
      <p:cViewPr varScale="1">
        <p:scale>
          <a:sx n="73" d="100"/>
          <a:sy n="73" d="100"/>
        </p:scale>
        <p:origin x="3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9270-7346-694E-8092-0AFFB9FF7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79D6C-D4C5-6349-A2E8-EFA7D779F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9C610-5E57-1446-A2E0-525207A2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07/22/2021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72A4C-EB91-BF4E-ABEC-D688C728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A062C-1CAD-2E4A-886B-4311DB1E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0874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315D-C045-6040-B835-DBE2899B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17477-A95A-6C4C-BFFE-4D138E873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356E9-1BBA-564A-8B85-2A2635D0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07/22/2021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3ED5B-0EF9-D94D-A2E1-0C5562A4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DD2A-84B5-4F49-A7FA-A2EAB839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3367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5F9D2-6C46-F945-8B2D-06B08F8BB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05450-4CFE-1F4A-8ACF-C8334F13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63F2E-8DE8-D744-BE0E-E58BAB58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07/22/2021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7DC93-0096-2C44-B8B0-3F12FB79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15C5D-725C-4543-8E7D-34396208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8129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A2A4-E324-B845-90C4-92CDA33B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55FF-76A5-FA48-89D6-320518CBF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CDF91-91AF-D246-83FD-F1CCB77D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07/22/2021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3DEC0-50CD-F747-8602-6C82DE4C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73B20-D606-A443-BC47-7C9CFDF2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5598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C0AF2-B2AE-A541-A65C-6B9ACDBF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E59D1-BFAE-A141-90F4-5DAE3D982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86483-80A2-3E48-8490-BB3C946F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07/22/2021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CF908-405D-3C41-A889-F6FEDAA3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2BF5D-74D9-CE4B-AC23-98E510E8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071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443D-CA5B-4E45-986E-1CC4B29D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DC389-4F33-AA4E-9857-EC1F1F82A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53F35-8754-9346-B965-748E5DE34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F43A4-6983-EB4E-A507-AD885C9F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07/22/2021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114C3-36B5-8E4C-8ABD-EB97EC05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3664E-50B0-2343-B8DD-95E24853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2699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7464-1348-5C48-89FB-A82CBEFC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F362C-A9AB-3B4C-B2DB-8CDA3A2A4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9515A-F8D3-E74E-AF82-B7EC0694E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92781-6F87-614F-A8DF-526CA4347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AAB91-5CA0-A541-8D31-A118F6DAF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893FF-202B-264A-B6D3-B055A145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07/22/2021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7BB89-F00A-F440-9102-7A4DD052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86F09-4DC2-6949-8E5B-0F9ED25A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182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F174-E61A-8A41-BB86-C8881FAF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771DA-686E-AA45-9674-61CFB141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07/22/2021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B2ED9-AD2A-6B4A-BAFE-F84A3A97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58DE2-FF2A-E440-8AAE-51C658A0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6486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5159B-DCF2-DA4F-9465-ABA1D94F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07/22/2021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9AB71-DDBB-764C-B1DF-4D6ECE01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A89EA-8AC3-524D-8674-4EB08D34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5782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4578-B48C-FC43-A589-BF5025CA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C113B-95FC-CB48-B831-FED3B5654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20BAB-8FC5-9744-AE35-9A4DF579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C9CA9-AD8A-DE46-A6D1-D77ABD2C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07/22/2021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7CFE2-7106-134D-9719-23178CAE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DE7D9-995B-AC4A-BC65-F0D687CF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5167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352D-CF52-0745-843D-5DB4A269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0CBE9-A1F1-0047-B58A-FE45282AD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1AC5E-7681-F546-91BE-F6EA15AD0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FE49E-D2A3-7746-8872-F6BAD8E0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41A-54B1-9248-99AA-8C5DB4981990}" type="datetimeFigureOut">
              <a:rPr lang="en-DE" smtClean="0"/>
              <a:t>07/22/2021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4601F-96BE-6746-8C11-3B7B8475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8D775-1018-474E-B7F5-E3FB9C6D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71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559D2-7B84-944C-8D87-729DE637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CEE29-4029-FA4E-B55F-E8A8E5F3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BE70-5471-E349-A30F-A46C656E2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C41A-54B1-9248-99AA-8C5DB4981990}" type="datetimeFigureOut">
              <a:rPr lang="en-DE" smtClean="0"/>
              <a:t>07/22/2021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7C1E6-3B1C-8C45-A5CF-3AB071BEB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03DF6-C67E-D046-8AD8-B43DED12E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2156E-1BDB-BB45-8891-233D655F76D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189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" Type="http://schemas.openxmlformats.org/officeDocument/2006/relationships/image" Target="../media/image7.png"/><Relationship Id="rId21" Type="http://schemas.openxmlformats.org/officeDocument/2006/relationships/image" Target="../media/image27.jp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1.png"/><Relationship Id="rId16" Type="http://schemas.openxmlformats.org/officeDocument/2006/relationships/image" Target="../media/image22.png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jpg"/><Relationship Id="rId5" Type="http://schemas.openxmlformats.org/officeDocument/2006/relationships/image" Target="../media/image9.jpg"/><Relationship Id="rId15" Type="http://schemas.openxmlformats.org/officeDocument/2006/relationships/image" Target="../media/image21.png"/><Relationship Id="rId10" Type="http://schemas.openxmlformats.org/officeDocument/2006/relationships/image" Target="../media/image16.jpg"/><Relationship Id="rId19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5.JP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B44C-C90F-2C4F-A956-533A0F7C6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619" y="107451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/>
              <a:t>Gabriella Gilányi</a:t>
            </a:r>
            <a:br>
              <a:rPr lang="hu-HU"/>
            </a:br>
            <a:br>
              <a:rPr lang="en-DE"/>
            </a:b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3981A-90EE-294B-8E74-E354C9276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u-HU" sz="1050"/>
          </a:p>
          <a:p>
            <a:r>
              <a:rPr lang="en-DE" i="1"/>
              <a:t>IM </a:t>
            </a:r>
            <a:r>
              <a:rPr lang="en-DE" i="1" dirty="0"/>
              <a:t>Study Group Cantus Planus</a:t>
            </a:r>
          </a:p>
          <a:p>
            <a:r>
              <a:rPr lang="en-DE" i="1" dirty="0"/>
              <a:t>Research Forum</a:t>
            </a:r>
          </a:p>
          <a:p>
            <a:r>
              <a:rPr lang="en-DE" i="1" dirty="0"/>
              <a:t>Virtual meeting</a:t>
            </a:r>
            <a:r>
              <a:rPr lang="en-DE" i="1"/>
              <a:t>, 2</a:t>
            </a:r>
            <a:r>
              <a:rPr lang="hu-HU" i="1"/>
              <a:t>8</a:t>
            </a:r>
            <a:r>
              <a:rPr lang="en-DE" i="1"/>
              <a:t>. </a:t>
            </a:r>
            <a:r>
              <a:rPr lang="en-DE" i="1" dirty="0"/>
              <a:t>7. 2021</a:t>
            </a:r>
          </a:p>
          <a:p>
            <a:endParaRPr lang="en-DE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CF2DC03-D8AA-4B13-AA0B-2DAE9C3FFA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356" y="2087525"/>
            <a:ext cx="8163497" cy="137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92B6C17-3834-460F-81EF-D02D27E2B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238" y="5161234"/>
            <a:ext cx="4440145" cy="13796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62C14C2-A208-4E4E-B097-B4B945933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327" y="5466147"/>
            <a:ext cx="3373785" cy="1217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0ED8744-4769-4B62-AB3C-D5489E27B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93" y="4757028"/>
            <a:ext cx="3639119" cy="192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CEC3A7CF-A4A5-433C-A94D-498E7045A17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882"/>
            <a:ext cx="7308850" cy="76835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820ADF58-F473-4297-909E-C89B4D346A1C}"/>
              </a:ext>
            </a:extLst>
          </p:cNvPr>
          <p:cNvSpPr txBox="1"/>
          <p:nvPr/>
        </p:nvSpPr>
        <p:spPr>
          <a:xfrm>
            <a:off x="0" y="656956"/>
            <a:ext cx="316248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 Rounded MT Bold" panose="020F0704030504030204" pitchFamily="34" charset="0"/>
              </a:rPr>
              <a:t>http</a:t>
            </a:r>
            <a:r>
              <a:rPr lang="hu-HU" sz="2400">
                <a:latin typeface="Arial Rounded MT Bold" panose="020F0704030504030204" pitchFamily="34" charset="0"/>
              </a:rPr>
              <a:t>://neume.hu</a:t>
            </a:r>
            <a:endParaRPr lang="hu-HU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6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" y="194310"/>
            <a:ext cx="12151207" cy="6300626"/>
          </a:xfrm>
          <a:prstGeom prst="rect">
            <a:avLst/>
          </a:prstGeom>
        </p:spPr>
      </p:pic>
      <p:sp>
        <p:nvSpPr>
          <p:cNvPr id="9" name="Téglalap: átellenes sarkain lekerekítve 8">
            <a:extLst>
              <a:ext uri="{FF2B5EF4-FFF2-40B4-BE49-F238E27FC236}">
                <a16:creationId xmlns:a16="http://schemas.microsoft.com/office/drawing/2014/main" id="{F2428564-B6AD-4341-A952-D2240CB60135}"/>
              </a:ext>
            </a:extLst>
          </p:cNvPr>
          <p:cNvSpPr/>
          <p:nvPr/>
        </p:nvSpPr>
        <p:spPr>
          <a:xfrm>
            <a:off x="4297430" y="1225413"/>
            <a:ext cx="822037" cy="178072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2A04537-5FDA-4A25-AFB1-87BD6F59E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31" y="2608947"/>
            <a:ext cx="275539" cy="434109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6D6325D-8E86-4755-B3A7-444BD52FEC77}"/>
              </a:ext>
            </a:extLst>
          </p:cNvPr>
          <p:cNvSpPr txBox="1"/>
          <p:nvPr/>
        </p:nvSpPr>
        <p:spPr>
          <a:xfrm>
            <a:off x="6779491" y="1597891"/>
            <a:ext cx="8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49C4EFCD-0621-45D2-A13A-7A501D4E1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302" y="1831351"/>
            <a:ext cx="6923494" cy="3922126"/>
          </a:xfrm>
          <a:prstGeom prst="rect">
            <a:avLst/>
          </a:prstGeom>
        </p:spPr>
      </p:pic>
      <p:sp>
        <p:nvSpPr>
          <p:cNvPr id="43" name="Téglalap: átellenes sarkain lekerekítve 42">
            <a:extLst>
              <a:ext uri="{FF2B5EF4-FFF2-40B4-BE49-F238E27FC236}">
                <a16:creationId xmlns:a16="http://schemas.microsoft.com/office/drawing/2014/main" id="{755A4F97-F3FB-43FD-8E2A-13C5918C3720}"/>
              </a:ext>
            </a:extLst>
          </p:cNvPr>
          <p:cNvSpPr/>
          <p:nvPr/>
        </p:nvSpPr>
        <p:spPr>
          <a:xfrm>
            <a:off x="3243637" y="2993262"/>
            <a:ext cx="4242498" cy="183704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: átellenes sarkain lekerekítve 43">
            <a:extLst>
              <a:ext uri="{FF2B5EF4-FFF2-40B4-BE49-F238E27FC236}">
                <a16:creationId xmlns:a16="http://schemas.microsoft.com/office/drawing/2014/main" id="{E6469F2A-9106-44BD-82D9-C1CAC0570E9C}"/>
              </a:ext>
            </a:extLst>
          </p:cNvPr>
          <p:cNvSpPr/>
          <p:nvPr/>
        </p:nvSpPr>
        <p:spPr>
          <a:xfrm>
            <a:off x="3129875" y="5545808"/>
            <a:ext cx="1075146" cy="232361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5" name="Kép 44">
            <a:extLst>
              <a:ext uri="{FF2B5EF4-FFF2-40B4-BE49-F238E27FC236}">
                <a16:creationId xmlns:a16="http://schemas.microsoft.com/office/drawing/2014/main" id="{38ADF82C-35F6-46C8-BD03-90F7A4062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81" y="5764613"/>
            <a:ext cx="275539" cy="434109"/>
          </a:xfrm>
          <a:prstGeom prst="rect">
            <a:avLst/>
          </a:prstGeom>
        </p:spPr>
      </p:pic>
      <p:pic>
        <p:nvPicPr>
          <p:cNvPr id="46" name="Kép 45">
            <a:extLst>
              <a:ext uri="{FF2B5EF4-FFF2-40B4-BE49-F238E27FC236}">
                <a16:creationId xmlns:a16="http://schemas.microsoft.com/office/drawing/2014/main" id="{9A8AAFE9-C043-49CF-8906-9430735B7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69" y="3538728"/>
            <a:ext cx="275539" cy="434109"/>
          </a:xfrm>
          <a:prstGeom prst="rect">
            <a:avLst/>
          </a:prstGeom>
        </p:spPr>
      </p:pic>
      <p:pic>
        <p:nvPicPr>
          <p:cNvPr id="47" name="Kép 46">
            <a:extLst>
              <a:ext uri="{FF2B5EF4-FFF2-40B4-BE49-F238E27FC236}">
                <a16:creationId xmlns:a16="http://schemas.microsoft.com/office/drawing/2014/main" id="{743AF062-CC82-4672-B415-C766DC826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381" y="4131909"/>
            <a:ext cx="2415712" cy="125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Kép 48">
            <a:extLst>
              <a:ext uri="{FF2B5EF4-FFF2-40B4-BE49-F238E27FC236}">
                <a16:creationId xmlns:a16="http://schemas.microsoft.com/office/drawing/2014/main" id="{84F83650-62DD-4772-B452-D7BB829478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37" b="527"/>
          <a:stretch/>
        </p:blipFill>
        <p:spPr>
          <a:xfrm>
            <a:off x="3222939" y="3244099"/>
            <a:ext cx="6884857" cy="224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5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>
            <a:extLst>
              <a:ext uri="{FF2B5EF4-FFF2-40B4-BE49-F238E27FC236}">
                <a16:creationId xmlns:a16="http://schemas.microsoft.com/office/drawing/2014/main" id="{A420C2C8-349D-4F11-98D9-D8469BA4F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0" t="2080" r="1743" b="5235"/>
          <a:stretch/>
        </p:blipFill>
        <p:spPr>
          <a:xfrm>
            <a:off x="193965" y="0"/>
            <a:ext cx="11785600" cy="6065062"/>
          </a:xfrm>
          <a:prstGeom prst="rect">
            <a:avLst/>
          </a:prstGeom>
        </p:spPr>
      </p:pic>
      <p:sp>
        <p:nvSpPr>
          <p:cNvPr id="9" name="Téglalap: átellenes sarkain lekerekítve 8">
            <a:extLst>
              <a:ext uri="{FF2B5EF4-FFF2-40B4-BE49-F238E27FC236}">
                <a16:creationId xmlns:a16="http://schemas.microsoft.com/office/drawing/2014/main" id="{F2428564-B6AD-4341-A952-D2240CB60135}"/>
              </a:ext>
            </a:extLst>
          </p:cNvPr>
          <p:cNvSpPr/>
          <p:nvPr/>
        </p:nvSpPr>
        <p:spPr>
          <a:xfrm>
            <a:off x="5432703" y="991082"/>
            <a:ext cx="1491972" cy="17423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2A04537-5FDA-4A25-AFB1-87BD6F59E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33" y="2299852"/>
            <a:ext cx="275539" cy="43410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4328008-B76C-4CB0-9919-1AE5823036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5" t="767" r="1175" b="1"/>
          <a:stretch/>
        </p:blipFill>
        <p:spPr>
          <a:xfrm>
            <a:off x="3423683" y="2147777"/>
            <a:ext cx="6892527" cy="398481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5D13A8CF-5315-4C59-924C-E10C62CD5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836" y="4389489"/>
            <a:ext cx="2415712" cy="125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62200046-1781-47AF-9FE9-34E604E76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70" y="3923129"/>
            <a:ext cx="275539" cy="43410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653EADC-C499-4E05-8D9A-240F9B6360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37" b="527"/>
          <a:stretch/>
        </p:blipFill>
        <p:spPr>
          <a:xfrm>
            <a:off x="3423684" y="3615141"/>
            <a:ext cx="6980272" cy="2273042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1076E01-562F-489D-A963-14AA7F73A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6" y="1250516"/>
            <a:ext cx="11737464" cy="562965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E4AEF6D-A965-41F8-A86F-1A71938BC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9185" y="1910220"/>
            <a:ext cx="1584633" cy="2516770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AD058093-0947-4397-9A31-352B92073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63" y="2883816"/>
            <a:ext cx="275539" cy="434109"/>
          </a:xfrm>
          <a:prstGeom prst="rect">
            <a:avLst/>
          </a:prstGeom>
        </p:spPr>
      </p:pic>
      <p:sp>
        <p:nvSpPr>
          <p:cNvPr id="19" name="Téglalap: átellenes sarkain lekerekítve 18">
            <a:extLst>
              <a:ext uri="{FF2B5EF4-FFF2-40B4-BE49-F238E27FC236}">
                <a16:creationId xmlns:a16="http://schemas.microsoft.com/office/drawing/2014/main" id="{A5CD10EF-79C8-48D7-BC46-1561390A5233}"/>
              </a:ext>
            </a:extLst>
          </p:cNvPr>
          <p:cNvSpPr/>
          <p:nvPr/>
        </p:nvSpPr>
        <p:spPr>
          <a:xfrm>
            <a:off x="2442571" y="1302820"/>
            <a:ext cx="1196486" cy="17423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4BDF6D20-57B1-4EFC-9792-1FB901E324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5" y="1628368"/>
            <a:ext cx="11747339" cy="5160392"/>
          </a:xfrm>
          <a:prstGeom prst="rect">
            <a:avLst/>
          </a:prstGeom>
        </p:spPr>
      </p:pic>
      <p:sp>
        <p:nvSpPr>
          <p:cNvPr id="23" name="Téglalap: átellenes sarkain lekerekítve 22">
            <a:extLst>
              <a:ext uri="{FF2B5EF4-FFF2-40B4-BE49-F238E27FC236}">
                <a16:creationId xmlns:a16="http://schemas.microsoft.com/office/drawing/2014/main" id="{2ADAFFB5-E195-4C0E-883E-B478EB0B3BB8}"/>
              </a:ext>
            </a:extLst>
          </p:cNvPr>
          <p:cNvSpPr/>
          <p:nvPr/>
        </p:nvSpPr>
        <p:spPr>
          <a:xfrm>
            <a:off x="5839432" y="1308837"/>
            <a:ext cx="385609" cy="17423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1" name="Kép 70">
            <a:extLst>
              <a:ext uri="{FF2B5EF4-FFF2-40B4-BE49-F238E27FC236}">
                <a16:creationId xmlns:a16="http://schemas.microsoft.com/office/drawing/2014/main" id="{D680E8BD-9001-427F-B068-12E4F3BB138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8790" b="-6040"/>
          <a:stretch/>
        </p:blipFill>
        <p:spPr>
          <a:xfrm>
            <a:off x="5839432" y="1527677"/>
            <a:ext cx="1835721" cy="1321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Kép 45">
            <a:extLst>
              <a:ext uri="{FF2B5EF4-FFF2-40B4-BE49-F238E27FC236}">
                <a16:creationId xmlns:a16="http://schemas.microsoft.com/office/drawing/2014/main" id="{2DA7EA68-8206-4C3B-90C9-73EA24E34F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960" y="2031768"/>
            <a:ext cx="3635687" cy="4842696"/>
          </a:xfrm>
          <a:prstGeom prst="rect">
            <a:avLst/>
          </a:prstGeom>
        </p:spPr>
      </p:pic>
      <p:pic>
        <p:nvPicPr>
          <p:cNvPr id="47" name="Kép 46">
            <a:extLst>
              <a:ext uri="{FF2B5EF4-FFF2-40B4-BE49-F238E27FC236}">
                <a16:creationId xmlns:a16="http://schemas.microsoft.com/office/drawing/2014/main" id="{547330D1-42C6-4F85-8100-2C9FE3CD5A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3056" y="2144164"/>
            <a:ext cx="2362200" cy="1679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Kép 47">
            <a:extLst>
              <a:ext uri="{FF2B5EF4-FFF2-40B4-BE49-F238E27FC236}">
                <a16:creationId xmlns:a16="http://schemas.microsoft.com/office/drawing/2014/main" id="{6BFBE91A-9D6F-428D-9BCA-6FEA437A01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6556" y="2778348"/>
            <a:ext cx="2547281" cy="162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Kép 48">
            <a:extLst>
              <a:ext uri="{FF2B5EF4-FFF2-40B4-BE49-F238E27FC236}">
                <a16:creationId xmlns:a16="http://schemas.microsoft.com/office/drawing/2014/main" id="{F34F8E93-1D6F-4474-8AA7-64315D1DDE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2179" y="2191236"/>
            <a:ext cx="2502347" cy="2516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Kép 49">
            <a:extLst>
              <a:ext uri="{FF2B5EF4-FFF2-40B4-BE49-F238E27FC236}">
                <a16:creationId xmlns:a16="http://schemas.microsoft.com/office/drawing/2014/main" id="{3B418EBF-271A-4ACA-9403-5F53B1DF5C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10861" y="4868744"/>
            <a:ext cx="2465396" cy="1576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Kép 51">
            <a:extLst>
              <a:ext uri="{FF2B5EF4-FFF2-40B4-BE49-F238E27FC236}">
                <a16:creationId xmlns:a16="http://schemas.microsoft.com/office/drawing/2014/main" id="{4DB8993B-14F1-442E-85C1-435AB6D233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53626" y="4708006"/>
            <a:ext cx="2514174" cy="179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Kép 52">
            <a:extLst>
              <a:ext uri="{FF2B5EF4-FFF2-40B4-BE49-F238E27FC236}">
                <a16:creationId xmlns:a16="http://schemas.microsoft.com/office/drawing/2014/main" id="{3CB652E1-BB63-4996-8990-9AB2902537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45169" y="4818661"/>
            <a:ext cx="2638277" cy="1873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Kép 53">
            <a:extLst>
              <a:ext uri="{FF2B5EF4-FFF2-40B4-BE49-F238E27FC236}">
                <a16:creationId xmlns:a16="http://schemas.microsoft.com/office/drawing/2014/main" id="{E7E1A754-59FD-40F1-B551-94E098938A3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5"/>
          <a:stretch/>
        </p:blipFill>
        <p:spPr>
          <a:xfrm>
            <a:off x="202689" y="867403"/>
            <a:ext cx="11952000" cy="5957644"/>
          </a:xfrm>
          <a:prstGeom prst="rect">
            <a:avLst/>
          </a:prstGeom>
        </p:spPr>
      </p:pic>
      <p:sp>
        <p:nvSpPr>
          <p:cNvPr id="80" name="Téglalap: átellenes sarkain lekerekítve 79">
            <a:extLst>
              <a:ext uri="{FF2B5EF4-FFF2-40B4-BE49-F238E27FC236}">
                <a16:creationId xmlns:a16="http://schemas.microsoft.com/office/drawing/2014/main" id="{A3FD8753-C97D-4344-A5AF-6CCEBEC27A1B}"/>
              </a:ext>
            </a:extLst>
          </p:cNvPr>
          <p:cNvSpPr/>
          <p:nvPr/>
        </p:nvSpPr>
        <p:spPr>
          <a:xfrm>
            <a:off x="7115524" y="977126"/>
            <a:ext cx="882650" cy="17423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1" name="Kép 80">
            <a:extLst>
              <a:ext uri="{FF2B5EF4-FFF2-40B4-BE49-F238E27FC236}">
                <a16:creationId xmlns:a16="http://schemas.microsoft.com/office/drawing/2014/main" id="{1CB54158-1727-4E5A-9E9C-42DFEE7B546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11" y="2389872"/>
            <a:ext cx="2869231" cy="162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" name="Kép 84">
            <a:extLst>
              <a:ext uri="{FF2B5EF4-FFF2-40B4-BE49-F238E27FC236}">
                <a16:creationId xmlns:a16="http://schemas.microsoft.com/office/drawing/2014/main" id="{C9FC3F92-7BFE-4629-A619-2B266F57429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295" y="19013"/>
            <a:ext cx="12090705" cy="6861216"/>
          </a:xfrm>
          <a:prstGeom prst="rect">
            <a:avLst/>
          </a:prstGeom>
        </p:spPr>
      </p:pic>
      <p:pic>
        <p:nvPicPr>
          <p:cNvPr id="86" name="Kép 85">
            <a:extLst>
              <a:ext uri="{FF2B5EF4-FFF2-40B4-BE49-F238E27FC236}">
                <a16:creationId xmlns:a16="http://schemas.microsoft.com/office/drawing/2014/main" id="{60C1965C-FAC3-4BE4-9724-2800CE9B2C2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711" y="157196"/>
            <a:ext cx="12168000" cy="6689515"/>
          </a:xfrm>
          <a:prstGeom prst="rect">
            <a:avLst/>
          </a:prstGeom>
        </p:spPr>
      </p:pic>
      <p:sp>
        <p:nvSpPr>
          <p:cNvPr id="87" name="Szövegdoboz 86">
            <a:extLst>
              <a:ext uri="{FF2B5EF4-FFF2-40B4-BE49-F238E27FC236}">
                <a16:creationId xmlns:a16="http://schemas.microsoft.com/office/drawing/2014/main" id="{2EE8D9F8-61F4-40E1-8D07-6C63A6D67E39}"/>
              </a:ext>
            </a:extLst>
          </p:cNvPr>
          <p:cNvSpPr txBox="1"/>
          <p:nvPr/>
        </p:nvSpPr>
        <p:spPr>
          <a:xfrm>
            <a:off x="3662138" y="3399729"/>
            <a:ext cx="386720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</a:rPr>
              <a:t>http://neume.hu</a:t>
            </a:r>
          </a:p>
        </p:txBody>
      </p:sp>
    </p:spTree>
    <p:extLst>
      <p:ext uri="{BB962C8B-B14F-4D97-AF65-F5344CB8AC3E}">
        <p14:creationId xmlns:p14="http://schemas.microsoft.com/office/powerpoint/2010/main" val="29010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1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925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3" grpId="0" animBg="1"/>
      <p:bldP spid="80" grpId="0" animBg="1"/>
      <p:bldP spid="8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11317</TotalTime>
  <Words>30</Words>
  <Application>Microsoft Office PowerPoint</Application>
  <PresentationFormat>Szélesvásznú</PresentationFormat>
  <Paragraphs>7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Gabriella Gilányi 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Cantus Planus Research Forum</dc:title>
  <dc:creator>Hana Vlhova-Woerner</dc:creator>
  <cp:lastModifiedBy>Gilányi Gabriella</cp:lastModifiedBy>
  <cp:revision>117</cp:revision>
  <dcterms:created xsi:type="dcterms:W3CDTF">2021-06-18T11:51:59Z</dcterms:created>
  <dcterms:modified xsi:type="dcterms:W3CDTF">2021-07-22T15:59:27Z</dcterms:modified>
</cp:coreProperties>
</file>